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0" r:id="rId3"/>
    <p:sldId id="257" r:id="rId4"/>
    <p:sldId id="258" r:id="rId5"/>
    <p:sldId id="259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2" r:id="rId15"/>
    <p:sldId id="273" r:id="rId16"/>
    <p:sldId id="281" r:id="rId17"/>
    <p:sldId id="293" r:id="rId18"/>
    <p:sldId id="286" r:id="rId19"/>
    <p:sldId id="290" r:id="rId20"/>
    <p:sldId id="287" r:id="rId21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82"/>
  </p:normalViewPr>
  <p:slideViewPr>
    <p:cSldViewPr snapToGrid="0" snapToObjects="1" showGuides="1">
      <p:cViewPr varScale="1">
        <p:scale>
          <a:sx n="72" d="100"/>
          <a:sy n="72" d="100"/>
        </p:scale>
        <p:origin x="78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33D7B-8961-4F43-8DAF-C2B369151C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C698A5-8642-C84E-AA6F-28E3F52363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49E749-EFA1-334F-A2FF-62D1E17A3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4EED8-283A-5649-BBD5-19202FDBA69B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8A2D5F-337E-9A44-A97E-E1D6CBBA9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5AFFF9-7928-1749-9125-812CF0A17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4EE97-B5BB-154D-AC97-4AE258375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61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9AD09-73AF-8C44-9CFF-7F2934BF0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4A0C6B-495D-114E-B2CF-F2631416E6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2BDA0-BB08-4E45-ACB9-73DEAA8D0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4EED8-283A-5649-BBD5-19202FDBA69B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CBA968-B956-644C-827F-ADA67BA9D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A26B15-98DE-5048-B737-FC1EB49CC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4EE97-B5BB-154D-AC97-4AE258375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92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CF0FB7-857D-7142-9888-61F6EC3D9D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D70A01-189A-194D-BFC8-42B70A9AF8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144FA-C30C-E746-92B6-E0CD5FA75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4EED8-283A-5649-BBD5-19202FDBA69B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ACB2FA-6FB1-8A49-ACAC-ED88706E6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52BBF9-78CD-6F41-8338-C76298CAC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4EE97-B5BB-154D-AC97-4AE258375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35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5E052-7B58-8446-88DD-4E631644A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7B4F0-F510-AC4C-92FC-E46598C6AC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F1AC80-DCFE-DE4F-8B7C-7598C88F9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4EED8-283A-5649-BBD5-19202FDBA69B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6BAFF-E19A-884D-8A45-1E8DF3658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A16EA-9BE0-F84C-A7DD-BB0C762A1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4EE97-B5BB-154D-AC97-4AE258375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66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34197-48BA-8F49-88A1-14B49E403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38A5C5-85EA-3246-BB75-AD3CE59A4C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CBE04A-3CA7-5744-81F5-8BF15E78C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4EED8-283A-5649-BBD5-19202FDBA69B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6B91D9-E845-B141-B1B5-B25E50E57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6FFA90-1BBE-104E-B070-65F20BF02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4EE97-B5BB-154D-AC97-4AE258375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9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24175-96C0-2A42-B211-2BBCDF8BA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246C7-0638-6042-B417-71BAD6B4E4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870C95-323D-E44E-A261-A962552311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2A959D-1B8F-5740-B0EA-7A08F5C8C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4EED8-283A-5649-BBD5-19202FDBA69B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CA66E1-F80C-5D40-9AAE-F7F9F3E38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C8DDE5-7678-4A4F-95DB-C392FAC77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4EE97-B5BB-154D-AC97-4AE258375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61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2BFB5-47CE-374F-BA6A-8CF043B41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D85A68-7FCA-8041-A1F0-28F09727E8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7BE589-95AF-5B4F-9C73-2EAAF032ED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C690A9-4B04-4749-B86B-19C5CAEC5A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85D23B-A101-4B4E-B10E-01B80CAA39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FE1150-D199-DA47-BE94-530123B28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4EED8-283A-5649-BBD5-19202FDBA69B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1B25FE-BAE4-5943-BDEB-2DCB9E775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BD28AC-5E2E-6844-AACD-3F8233277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4EE97-B5BB-154D-AC97-4AE258375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68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D1C6C-82D0-9C43-BEA2-87808F74F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C2A8BF-A848-E045-8EDD-FC3D0DB5C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4EED8-283A-5649-BBD5-19202FDBA69B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3FCA86-1AB1-CC4A-9498-74FDAF7E6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73E140-3291-064C-9439-D001237C8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4EE97-B5BB-154D-AC97-4AE258375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80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15B14C-8A13-614B-B956-95A2162D2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4EED8-283A-5649-BBD5-19202FDBA69B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881107-03B0-5545-AB22-E09CBADD5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20F581-529C-2A4A-AC3C-BD589847F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4EE97-B5BB-154D-AC97-4AE258375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47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26365-7A04-284E-A475-E67040BE9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2582E-FECC-B648-A857-5AC33EE47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2DB554-C722-3844-8D46-63288923E7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F68A46-58C7-684E-AA52-1A703A0C8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4EED8-283A-5649-BBD5-19202FDBA69B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4289EE-06AC-C04A-8FB3-59A8F3F2F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D45568-D99A-204A-9DB1-DA57F9A67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4EE97-B5BB-154D-AC97-4AE258375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19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DEE34-7FD4-DF42-AEE5-28BAEACB7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D1D28-21DA-4841-B158-9C70E4C4CC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F42B0D-FF44-0B47-A71E-09DAAACB57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71B9E2-C861-2443-B27A-395FD2192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4EED8-283A-5649-BBD5-19202FDBA69B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9FB321-E23A-0C45-A875-48D1336E5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6B0D03-BA87-FC4F-8049-E6F32C44B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4EE97-B5BB-154D-AC97-4AE258375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92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8D6BD7-242D-2B40-9905-6589DBE7C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2D56E2-CF78-B543-B576-695DE8CF36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7D4D13-140F-0F45-B20B-D68E0735B7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4EED8-283A-5649-BBD5-19202FDBA69B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3E17F-049F-D643-9E85-E81E39DB2B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0B6C80-308F-2E4E-AEB2-CE7EC0207A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4EE97-B5BB-154D-AC97-4AE258375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580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player.vimeo.com/video/463875120?app_id=122963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55E168-A2A4-9948-BF34-2499495DEF4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188"/>
            <a:ext cx="12192000" cy="684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90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313B6B-E228-C54B-BDC9-D8FC9C0B05D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188"/>
            <a:ext cx="12192000" cy="684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19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453C5377-EB51-1A41-880B-6843B88A0CB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188"/>
            <a:ext cx="12192000" cy="684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4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9A922268-B369-0145-A318-29C6B3A6174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188"/>
            <a:ext cx="12192000" cy="684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35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76438893-DBA8-174D-A5E2-DC8B47CE11C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188"/>
            <a:ext cx="12192000" cy="6843623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2455721B-B327-5E46-996A-C8CA67CF365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188"/>
            <a:ext cx="12192000" cy="684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67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5EDB8178-C5F1-6B4F-BE64-036C5ACB20E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188"/>
            <a:ext cx="12192000" cy="684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38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609988-3467-1F47-A837-4AA71B22DB7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188"/>
            <a:ext cx="12192000" cy="684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19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2D95D1-3C13-9342-BA8B-B93B119B9E7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188"/>
            <a:ext cx="12192000" cy="684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80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2B8CEF-8332-ED44-ABA9-08F52D14E7A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188"/>
            <a:ext cx="12192000" cy="68436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4C17A5-7BCC-FA46-935B-D9268F564353}"/>
              </a:ext>
            </a:extLst>
          </p:cNvPr>
          <p:cNvSpPr txBox="1"/>
          <p:nvPr/>
        </p:nvSpPr>
        <p:spPr>
          <a:xfrm>
            <a:off x="0" y="784904"/>
            <a:ext cx="11972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Now we have the opportunity to view the episode  from Paradise Street which covers sexual intimacy from a Catholic viewpoint.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0B9FE6-F4F1-4986-916E-C05D1FAC16B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7967" y="2648932"/>
            <a:ext cx="7433688" cy="420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61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55E168-A2A4-9948-BF34-2499495DEF4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188"/>
            <a:ext cx="12192000" cy="684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97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EFB36-4191-478F-93D6-F974BD7EF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DA2E6-A4EF-4428-BDB3-A9A557FB09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79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7298D6AC-77F3-3448-AC56-8643F8829D5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188"/>
            <a:ext cx="12192000" cy="684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11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D7D21-A984-4E1C-92A5-328178916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8A048-808B-4765-ADC7-2F3FB12FF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75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16000B1-D9AD-7F46-8618-08E206ED11F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188"/>
            <a:ext cx="12192000" cy="6843623"/>
          </a:xfrm>
          <a:prstGeom prst="rect">
            <a:avLst/>
          </a:prstGeom>
        </p:spPr>
      </p:pic>
      <p:pic>
        <p:nvPicPr>
          <p:cNvPr id="2" name="Online Media 1" title="2018-04-28 Vision Film">
            <a:hlinkClick r:id="" action="ppaction://media"/>
            <a:extLst>
              <a:ext uri="{FF2B5EF4-FFF2-40B4-BE49-F238E27FC236}">
                <a16:creationId xmlns:a16="http://schemas.microsoft.com/office/drawing/2014/main" id="{22F7C9E1-C15A-4829-B178-55981E95113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6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EBB3F3-AD39-1A4D-9068-157D106CF08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188"/>
            <a:ext cx="12192000" cy="6843623"/>
          </a:xfrm>
          <a:prstGeom prst="rect">
            <a:avLst/>
          </a:prstGeom>
        </p:spPr>
      </p:pic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D97EE06B-FA4E-9D43-8F4B-5BC0D6241C7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188"/>
            <a:ext cx="12192000" cy="6843623"/>
          </a:xfrm>
          <a:prstGeom prst="rect">
            <a:avLst/>
          </a:prstGeom>
        </p:spPr>
      </p:pic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59BF2A3A-DF35-F34C-98C8-54206C731BD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188"/>
            <a:ext cx="12192000" cy="6843623"/>
          </a:xfrm>
          <a:prstGeom prst="rect">
            <a:avLst/>
          </a:prstGeom>
        </p:spPr>
      </p:pic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CD3D6075-8F5C-CE44-8B0F-B272E792047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188"/>
            <a:ext cx="12192000" cy="6843623"/>
          </a:xfrm>
          <a:prstGeom prst="rect">
            <a:avLst/>
          </a:prstGeom>
        </p:spPr>
      </p:pic>
      <p:pic>
        <p:nvPicPr>
          <p:cNvPr id="16" name="Picture 15" descr="Diagram&#10;&#10;Description automatically generated">
            <a:extLst>
              <a:ext uri="{FF2B5EF4-FFF2-40B4-BE49-F238E27FC236}">
                <a16:creationId xmlns:a16="http://schemas.microsoft.com/office/drawing/2014/main" id="{132A80F7-3DA3-8D4D-9694-C49F7BC9EE9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188"/>
            <a:ext cx="12192000" cy="6843623"/>
          </a:xfrm>
          <a:prstGeom prst="rect">
            <a:avLst/>
          </a:prstGeom>
        </p:spPr>
      </p:pic>
      <p:pic>
        <p:nvPicPr>
          <p:cNvPr id="19" name="Picture 18" descr="Diagram&#10;&#10;Description automatically generated">
            <a:extLst>
              <a:ext uri="{FF2B5EF4-FFF2-40B4-BE49-F238E27FC236}">
                <a16:creationId xmlns:a16="http://schemas.microsoft.com/office/drawing/2014/main" id="{A2D63AB0-1C92-9743-95D3-1101EE91F5A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188"/>
            <a:ext cx="12192000" cy="6843623"/>
          </a:xfrm>
          <a:prstGeom prst="rect">
            <a:avLst/>
          </a:prstGeom>
        </p:spPr>
      </p:pic>
      <p:pic>
        <p:nvPicPr>
          <p:cNvPr id="21" name="Picture 20" descr="Diagram&#10;&#10;Description automatically generated">
            <a:extLst>
              <a:ext uri="{FF2B5EF4-FFF2-40B4-BE49-F238E27FC236}">
                <a16:creationId xmlns:a16="http://schemas.microsoft.com/office/drawing/2014/main" id="{9AAFAD7B-BDFB-8B43-BFA8-4720CEEBD95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188"/>
            <a:ext cx="12192000" cy="6843623"/>
          </a:xfrm>
          <a:prstGeom prst="rect">
            <a:avLst/>
          </a:prstGeom>
        </p:spPr>
      </p:pic>
      <p:pic>
        <p:nvPicPr>
          <p:cNvPr id="23" name="Picture 22" descr="Diagram&#10;&#10;Description automatically generated">
            <a:extLst>
              <a:ext uri="{FF2B5EF4-FFF2-40B4-BE49-F238E27FC236}">
                <a16:creationId xmlns:a16="http://schemas.microsoft.com/office/drawing/2014/main" id="{A651CD10-2F6A-7D43-80C3-9BC2E3B51DC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188"/>
            <a:ext cx="12192000" cy="684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62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A9193F-A273-9C40-8307-9C444E24841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188"/>
            <a:ext cx="12192000" cy="684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74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E3E76A54-F55E-C54E-A6D7-1ABE2AD34DB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188"/>
            <a:ext cx="12192000" cy="684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50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B1B060C1-E2B5-D140-9EB0-7C48FF34CA9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188"/>
            <a:ext cx="12192000" cy="684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CC8C821A-7D3B-6E4B-A596-71B079BC77F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188"/>
            <a:ext cx="12192000" cy="684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94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, text&#10;&#10;Description automatically generated">
            <a:extLst>
              <a:ext uri="{FF2B5EF4-FFF2-40B4-BE49-F238E27FC236}">
                <a16:creationId xmlns:a16="http://schemas.microsoft.com/office/drawing/2014/main" id="{BE959004-A670-1149-89E0-1B9B74D64D6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188"/>
            <a:ext cx="12192000" cy="684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81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22</Words>
  <Application>Microsoft Office PowerPoint</Application>
  <PresentationFormat>Widescreen</PresentationFormat>
  <Paragraphs>1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Kathy Kielty</dc:creator>
  <cp:lastModifiedBy>david@relaxedathome.org.uk</cp:lastModifiedBy>
  <cp:revision>18</cp:revision>
  <cp:lastPrinted>2023-02-21T13:40:28Z</cp:lastPrinted>
  <dcterms:created xsi:type="dcterms:W3CDTF">2019-04-26T16:52:34Z</dcterms:created>
  <dcterms:modified xsi:type="dcterms:W3CDTF">2023-02-28T18:18:28Z</dcterms:modified>
</cp:coreProperties>
</file>